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83" r:id="rId2"/>
    <p:sldId id="263" r:id="rId3"/>
    <p:sldId id="284" r:id="rId4"/>
    <p:sldId id="285" r:id="rId5"/>
    <p:sldId id="277" r:id="rId6"/>
    <p:sldId id="278" r:id="rId7"/>
    <p:sldId id="280" r:id="rId8"/>
    <p:sldId id="281" r:id="rId9"/>
    <p:sldId id="282" r:id="rId10"/>
    <p:sldId id="279" r:id="rId11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221" autoAdjust="0"/>
    <p:restoredTop sz="94660"/>
  </p:normalViewPr>
  <p:slideViewPr>
    <p:cSldViewPr snapToGrid="0">
      <p:cViewPr varScale="1">
        <p:scale>
          <a:sx n="69" d="100"/>
          <a:sy n="69" d="100"/>
        </p:scale>
        <p:origin x="3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E9C5-3342-4CF0-BC34-FB30039B8C0A}" type="datetimeFigureOut">
              <a:rPr lang="es-CL" smtClean="0"/>
              <a:t>10-05-2021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992F-6A35-43F7-9B9D-9A69941E3389}" type="slidenum">
              <a:rPr lang="es-CL" smtClean="0"/>
              <a:t>‹Nº›</a:t>
            </a:fld>
            <a:endParaRPr lang="es-CL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526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E9C5-3342-4CF0-BC34-FB30039B8C0A}" type="datetimeFigureOut">
              <a:rPr lang="es-CL" smtClean="0"/>
              <a:t>10-05-2021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992F-6A35-43F7-9B9D-9A69941E338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10483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E9C5-3342-4CF0-BC34-FB30039B8C0A}" type="datetimeFigureOut">
              <a:rPr lang="es-CL" smtClean="0"/>
              <a:t>10-05-2021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992F-6A35-43F7-9B9D-9A69941E338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20898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E9C5-3342-4CF0-BC34-FB30039B8C0A}" type="datetimeFigureOut">
              <a:rPr lang="es-CL" smtClean="0"/>
              <a:t>10-05-2021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992F-6A35-43F7-9B9D-9A69941E3389}" type="slidenum">
              <a:rPr lang="es-CL" smtClean="0"/>
              <a:t>‹Nº›</a:t>
            </a:fld>
            <a:endParaRPr lang="es-CL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02025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E9C5-3342-4CF0-BC34-FB30039B8C0A}" type="datetimeFigureOut">
              <a:rPr lang="es-CL" smtClean="0"/>
              <a:t>10-05-2021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992F-6A35-43F7-9B9D-9A69941E338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29771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E9C5-3342-4CF0-BC34-FB30039B8C0A}" type="datetimeFigureOut">
              <a:rPr lang="es-CL" smtClean="0"/>
              <a:t>10-05-2021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992F-6A35-43F7-9B9D-9A69941E3389}" type="slidenum">
              <a:rPr lang="es-CL" smtClean="0"/>
              <a:t>‹Nº›</a:t>
            </a:fld>
            <a:endParaRPr lang="es-CL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2764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E9C5-3342-4CF0-BC34-FB30039B8C0A}" type="datetimeFigureOut">
              <a:rPr lang="es-CL" smtClean="0"/>
              <a:t>10-05-2021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992F-6A35-43F7-9B9D-9A69941E338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79788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E9C5-3342-4CF0-BC34-FB30039B8C0A}" type="datetimeFigureOut">
              <a:rPr lang="es-CL" smtClean="0"/>
              <a:t>10-05-2021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992F-6A35-43F7-9B9D-9A69941E338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03666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E9C5-3342-4CF0-BC34-FB30039B8C0A}" type="datetimeFigureOut">
              <a:rPr lang="es-CL" smtClean="0"/>
              <a:t>10-05-2021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992F-6A35-43F7-9B9D-9A69941E338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61782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E9C5-3342-4CF0-BC34-FB30039B8C0A}" type="datetimeFigureOut">
              <a:rPr lang="es-CL" smtClean="0"/>
              <a:t>10-05-2021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992F-6A35-43F7-9B9D-9A69941E338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00490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E9C5-3342-4CF0-BC34-FB30039B8C0A}" type="datetimeFigureOut">
              <a:rPr lang="es-CL" smtClean="0"/>
              <a:t>10-05-2021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992F-6A35-43F7-9B9D-9A69941E338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16721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E9C5-3342-4CF0-BC34-FB30039B8C0A}" type="datetimeFigureOut">
              <a:rPr lang="es-CL" smtClean="0"/>
              <a:t>10-05-2021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992F-6A35-43F7-9B9D-9A69941E338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62998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E9C5-3342-4CF0-BC34-FB30039B8C0A}" type="datetimeFigureOut">
              <a:rPr lang="es-CL" smtClean="0"/>
              <a:t>10-05-2021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992F-6A35-43F7-9B9D-9A69941E338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1954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E9C5-3342-4CF0-BC34-FB30039B8C0A}" type="datetimeFigureOut">
              <a:rPr lang="es-CL" smtClean="0"/>
              <a:t>10-05-2021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992F-6A35-43F7-9B9D-9A69941E338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11468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E9C5-3342-4CF0-BC34-FB30039B8C0A}" type="datetimeFigureOut">
              <a:rPr lang="es-CL" smtClean="0"/>
              <a:t>10-05-2021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992F-6A35-43F7-9B9D-9A69941E338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4908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E9C5-3342-4CF0-BC34-FB30039B8C0A}" type="datetimeFigureOut">
              <a:rPr lang="es-CL" smtClean="0"/>
              <a:t>10-05-2021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992F-6A35-43F7-9B9D-9A69941E338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67107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E9C5-3342-4CF0-BC34-FB30039B8C0A}" type="datetimeFigureOut">
              <a:rPr lang="es-CL" smtClean="0"/>
              <a:t>10-05-2021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992F-6A35-43F7-9B9D-9A69941E338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51955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799E9C5-3342-4CF0-BC34-FB30039B8C0A}" type="datetimeFigureOut">
              <a:rPr lang="es-CL" smtClean="0"/>
              <a:t>10-05-2021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102992F-6A35-43F7-9B9D-9A69941E338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009986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4.emf"/><Relationship Id="rId7" Type="http://schemas.openxmlformats.org/officeDocument/2006/relationships/image" Target="../media/image36.emf"/><Relationship Id="rId2" Type="http://schemas.openxmlformats.org/officeDocument/2006/relationships/package" Target="../embeddings/Microsoft_Word_Document15.docx"/><Relationship Id="rId1" Type="http://schemas.openxmlformats.org/officeDocument/2006/relationships/slideLayout" Target="../slideLayouts/slideLayout2.xml"/><Relationship Id="rId6" Type="http://schemas.openxmlformats.org/officeDocument/2006/relationships/package" Target="../embeddings/Microsoft_Word_Document17.docx"/><Relationship Id="rId5" Type="http://schemas.openxmlformats.org/officeDocument/2006/relationships/image" Target="../media/image35.emf"/><Relationship Id="rId4" Type="http://schemas.openxmlformats.org/officeDocument/2006/relationships/package" Target="../embeddings/Microsoft_Word_Document16.docx"/><Relationship Id="rId9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3" Type="http://schemas.openxmlformats.org/officeDocument/2006/relationships/image" Target="../media/image6.emf"/><Relationship Id="rId7" Type="http://schemas.openxmlformats.org/officeDocument/2006/relationships/image" Target="../media/image8.emf"/><Relationship Id="rId12" Type="http://schemas.openxmlformats.org/officeDocument/2006/relationships/image" Target="../media/image4.png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2.xml"/><Relationship Id="rId6" Type="http://schemas.openxmlformats.org/officeDocument/2006/relationships/package" Target="../embeddings/Microsoft_Word_Document2.docx"/><Relationship Id="rId11" Type="http://schemas.microsoft.com/office/2007/relationships/hdphoto" Target="../media/hdphoto4.wdp"/><Relationship Id="rId5" Type="http://schemas.openxmlformats.org/officeDocument/2006/relationships/image" Target="../media/image7.emf"/><Relationship Id="rId10" Type="http://schemas.openxmlformats.org/officeDocument/2006/relationships/image" Target="../media/image10.png"/><Relationship Id="rId4" Type="http://schemas.openxmlformats.org/officeDocument/2006/relationships/package" Target="../embeddings/Microsoft_Word_Document1.docx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4.docx"/><Relationship Id="rId3" Type="http://schemas.microsoft.com/office/2007/relationships/hdphoto" Target="../media/hdphoto5.wdp"/><Relationship Id="rId7" Type="http://schemas.openxmlformats.org/officeDocument/2006/relationships/image" Target="../media/image13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package" Target="../embeddings/Microsoft_Word_Document3.docx"/><Relationship Id="rId11" Type="http://schemas.openxmlformats.org/officeDocument/2006/relationships/image" Target="../media/image15.emf"/><Relationship Id="rId5" Type="http://schemas.microsoft.com/office/2007/relationships/hdphoto" Target="../media/hdphoto6.wdp"/><Relationship Id="rId10" Type="http://schemas.openxmlformats.org/officeDocument/2006/relationships/package" Target="../embeddings/Microsoft_Word_Document5.docx"/><Relationship Id="rId4" Type="http://schemas.openxmlformats.org/officeDocument/2006/relationships/image" Target="../media/image12.png"/><Relationship Id="rId9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9.wdp"/><Relationship Id="rId3" Type="http://schemas.openxmlformats.org/officeDocument/2006/relationships/image" Target="../media/image16.emf"/><Relationship Id="rId7" Type="http://schemas.openxmlformats.org/officeDocument/2006/relationships/image" Target="../media/image18.emf"/><Relationship Id="rId12" Type="http://schemas.openxmlformats.org/officeDocument/2006/relationships/image" Target="../media/image21.png"/><Relationship Id="rId2" Type="http://schemas.openxmlformats.org/officeDocument/2006/relationships/package" Target="../embeddings/Microsoft_Word_Document6.docx"/><Relationship Id="rId1" Type="http://schemas.openxmlformats.org/officeDocument/2006/relationships/slideLayout" Target="../slideLayouts/slideLayout2.xml"/><Relationship Id="rId6" Type="http://schemas.openxmlformats.org/officeDocument/2006/relationships/package" Target="../embeddings/Microsoft_Word_Document8.docx"/><Relationship Id="rId11" Type="http://schemas.microsoft.com/office/2007/relationships/hdphoto" Target="../media/hdphoto8.wdp"/><Relationship Id="rId5" Type="http://schemas.openxmlformats.org/officeDocument/2006/relationships/image" Target="../media/image17.emf"/><Relationship Id="rId10" Type="http://schemas.openxmlformats.org/officeDocument/2006/relationships/image" Target="../media/image20.png"/><Relationship Id="rId4" Type="http://schemas.openxmlformats.org/officeDocument/2006/relationships/package" Target="../embeddings/Microsoft_Word_Document7.docx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emf"/><Relationship Id="rId7" Type="http://schemas.openxmlformats.org/officeDocument/2006/relationships/image" Target="../media/image24.emf"/><Relationship Id="rId12" Type="http://schemas.openxmlformats.org/officeDocument/2006/relationships/image" Target="../media/image27.png"/><Relationship Id="rId2" Type="http://schemas.openxmlformats.org/officeDocument/2006/relationships/package" Target="../embeddings/Microsoft_Word_Document9.docx"/><Relationship Id="rId1" Type="http://schemas.openxmlformats.org/officeDocument/2006/relationships/slideLayout" Target="../slideLayouts/slideLayout2.xml"/><Relationship Id="rId6" Type="http://schemas.openxmlformats.org/officeDocument/2006/relationships/package" Target="../embeddings/Microsoft_Word_Document11.docx"/><Relationship Id="rId11" Type="http://schemas.microsoft.com/office/2007/relationships/hdphoto" Target="../media/hdphoto11.wdp"/><Relationship Id="rId5" Type="http://schemas.openxmlformats.org/officeDocument/2006/relationships/image" Target="../media/image23.emf"/><Relationship Id="rId10" Type="http://schemas.openxmlformats.org/officeDocument/2006/relationships/image" Target="../media/image26.png"/><Relationship Id="rId4" Type="http://schemas.openxmlformats.org/officeDocument/2006/relationships/package" Target="../embeddings/Microsoft_Word_Document10.docx"/><Relationship Id="rId9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8.emf"/><Relationship Id="rId7" Type="http://schemas.openxmlformats.org/officeDocument/2006/relationships/image" Target="../media/image30.emf"/><Relationship Id="rId12" Type="http://schemas.microsoft.com/office/2007/relationships/hdphoto" Target="../media/hdphoto13.wdp"/><Relationship Id="rId2" Type="http://schemas.openxmlformats.org/officeDocument/2006/relationships/package" Target="../embeddings/Microsoft_Word_Document12.docx"/><Relationship Id="rId1" Type="http://schemas.openxmlformats.org/officeDocument/2006/relationships/slideLayout" Target="../slideLayouts/slideLayout2.xml"/><Relationship Id="rId6" Type="http://schemas.openxmlformats.org/officeDocument/2006/relationships/package" Target="../embeddings/Microsoft_Word_Document14.docx"/><Relationship Id="rId11" Type="http://schemas.openxmlformats.org/officeDocument/2006/relationships/image" Target="../media/image33.png"/><Relationship Id="rId5" Type="http://schemas.openxmlformats.org/officeDocument/2006/relationships/image" Target="../media/image29.emf"/><Relationship Id="rId10" Type="http://schemas.microsoft.com/office/2007/relationships/hdphoto" Target="../media/hdphoto12.wdp"/><Relationship Id="rId4" Type="http://schemas.openxmlformats.org/officeDocument/2006/relationships/package" Target="../embeddings/Microsoft_Word_Document13.docx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7826" y="169664"/>
            <a:ext cx="9177794" cy="1077217"/>
          </a:xfrm>
          <a:prstGeom prst="rect">
            <a:avLst/>
          </a:prstGeom>
        </p:spPr>
      </p:pic>
      <p:pic>
        <p:nvPicPr>
          <p:cNvPr id="8" name="Picture 6" descr="BIENVENIDOS">
            <a:extLst>
              <a:ext uri="{FF2B5EF4-FFF2-40B4-BE49-F238E27FC236}">
                <a16:creationId xmlns:a16="http://schemas.microsoft.com/office/drawing/2014/main" id="{44BA18E2-8D44-42FB-88AC-790098D891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14160B"/>
              </a:clrFrom>
              <a:clrTo>
                <a:srgbClr val="14160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430" y="1190232"/>
            <a:ext cx="4364340" cy="102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4027607-1BDF-4BB9-8819-A2CDB0838C3A}"/>
              </a:ext>
            </a:extLst>
          </p:cNvPr>
          <p:cNvSpPr txBox="1"/>
          <p:nvPr/>
        </p:nvSpPr>
        <p:spPr>
          <a:xfrm>
            <a:off x="2995965" y="2212233"/>
            <a:ext cx="58552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CL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ACTIVIDADES CRA 2021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825F1CB-4B69-4CBE-A5D7-89755C4AC040}"/>
              </a:ext>
            </a:extLst>
          </p:cNvPr>
          <p:cNvSpPr txBox="1"/>
          <p:nvPr/>
        </p:nvSpPr>
        <p:spPr>
          <a:xfrm>
            <a:off x="2989626" y="3106291"/>
            <a:ext cx="76050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rgbClr val="FF0000"/>
                </a:solidFill>
                <a:latin typeface="Roboto"/>
              </a:rPr>
              <a:t>RESULTADOS DE LOS </a:t>
            </a:r>
          </a:p>
          <a:p>
            <a:r>
              <a:rPr lang="es-MX" sz="3200" b="1" dirty="0">
                <a:solidFill>
                  <a:srgbClr val="FF0000"/>
                </a:solidFill>
                <a:latin typeface="Roboto"/>
              </a:rPr>
              <a:t>CONCURSOS DEL MES DEL LIBRO Y DE CONVIVENCIA ESCOLAR</a:t>
            </a:r>
            <a:endParaRPr lang="es-CL" sz="3200" b="1" dirty="0">
              <a:solidFill>
                <a:srgbClr val="FF0000"/>
              </a:solidFill>
            </a:endParaRPr>
          </a:p>
        </p:txBody>
      </p:sp>
      <p:pic>
        <p:nvPicPr>
          <p:cNvPr id="13" name="Picture 2" descr="Ver las imágenes de origen">
            <a:extLst>
              <a:ext uri="{FF2B5EF4-FFF2-40B4-BE49-F238E27FC236}">
                <a16:creationId xmlns:a16="http://schemas.microsoft.com/office/drawing/2014/main" id="{7BE76F71-2395-43BF-B414-367ACED83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46" y="3891121"/>
            <a:ext cx="2018180" cy="251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CUNCUNA CRA">
            <a:extLst>
              <a:ext uri="{FF2B5EF4-FFF2-40B4-BE49-F238E27FC236}">
                <a16:creationId xmlns:a16="http://schemas.microsoft.com/office/drawing/2014/main" id="{0FD96194-1F7C-4DAF-909C-470DF48C6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134" y="4675951"/>
            <a:ext cx="1613566" cy="169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008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3A4C3876-1C55-4633-A103-7906B697C544}"/>
              </a:ext>
            </a:extLst>
          </p:cNvPr>
          <p:cNvSpPr txBox="1"/>
          <p:nvPr/>
        </p:nvSpPr>
        <p:spPr>
          <a:xfrm>
            <a:off x="22906" y="3212367"/>
            <a:ext cx="38935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/>
              <a:t>1° LUGAR ANTONELLA VENEGAS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1303392-8185-4FD5-AB2E-6A1A121571FA}"/>
              </a:ext>
            </a:extLst>
          </p:cNvPr>
          <p:cNvSpPr txBox="1"/>
          <p:nvPr/>
        </p:nvSpPr>
        <p:spPr>
          <a:xfrm>
            <a:off x="8730400" y="3267277"/>
            <a:ext cx="32492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/>
              <a:t>3ER LUGAR FABIAN VERA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F92EA16-880A-43F6-BCDE-8CE0538EBC1D}"/>
              </a:ext>
            </a:extLst>
          </p:cNvPr>
          <p:cNvSpPr txBox="1"/>
          <p:nvPr/>
        </p:nvSpPr>
        <p:spPr>
          <a:xfrm>
            <a:off x="4449450" y="3212367"/>
            <a:ext cx="3697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/>
              <a:t>2° LUGAR ANTONIA CHOQUE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1D18CBEA-DB37-407E-9006-3A623C906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37" y="-115682"/>
            <a:ext cx="11482388" cy="923109"/>
          </a:xfrm>
        </p:spPr>
        <p:txBody>
          <a:bodyPr>
            <a:normAutofit fontScale="90000"/>
          </a:bodyPr>
          <a:lstStyle/>
          <a:p>
            <a:r>
              <a:rPr lang="es-CL" sz="2800" b="1" dirty="0"/>
              <a:t>DECLAMACIÓN POEMAS DE GABRIELA MISTRAL ALUMNOS 5° A 8° BÁSICO</a:t>
            </a: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0CD5392F-2A0E-4698-B0B6-5450EDC56C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1481956"/>
              </p:ext>
            </p:extLst>
          </p:nvPr>
        </p:nvGraphicFramePr>
        <p:xfrm>
          <a:off x="-34759" y="651307"/>
          <a:ext cx="4008912" cy="25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766454" imgH="7064248" progId="Word.Document.12">
                  <p:embed/>
                </p:oleObj>
              </mc:Choice>
              <mc:Fallback>
                <p:oleObj name="Document" r:id="rId2" imgW="10766454" imgH="706424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34759" y="651307"/>
                        <a:ext cx="4008912" cy="2560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1CA3E5DB-0B90-4A6C-81C9-234991200A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3267237"/>
              </p:ext>
            </p:extLst>
          </p:nvPr>
        </p:nvGraphicFramePr>
        <p:xfrm>
          <a:off x="4091543" y="661017"/>
          <a:ext cx="4008913" cy="252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10766454" imgH="7064248" progId="Word.Document.12">
                  <p:embed/>
                </p:oleObj>
              </mc:Choice>
              <mc:Fallback>
                <p:oleObj name="Document" r:id="rId4" imgW="10766454" imgH="706424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91543" y="661017"/>
                        <a:ext cx="4008913" cy="252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B64CAD60-F72D-47D8-811B-668992C5CD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0361663"/>
              </p:ext>
            </p:extLst>
          </p:nvPr>
        </p:nvGraphicFramePr>
        <p:xfrm>
          <a:off x="8147212" y="672754"/>
          <a:ext cx="4008912" cy="254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0766454" imgH="7064248" progId="Word.Document.12">
                  <p:embed/>
                </p:oleObj>
              </mc:Choice>
              <mc:Fallback>
                <p:oleObj name="Document" r:id="rId6" imgW="10766454" imgH="706424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147212" y="672754"/>
                        <a:ext cx="4008912" cy="2548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8387F8AE-0396-4048-8497-02FA5A17B7F5}"/>
              </a:ext>
            </a:extLst>
          </p:cNvPr>
          <p:cNvSpPr txBox="1"/>
          <p:nvPr/>
        </p:nvSpPr>
        <p:spPr>
          <a:xfrm>
            <a:off x="3398474" y="6488668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/>
              <a:t>¡¡¡MUCHAS GRACIAS POR TU PARTICIPACIÓN!!!</a:t>
            </a:r>
            <a:endParaRPr lang="es-CL" b="1" dirty="0"/>
          </a:p>
        </p:txBody>
      </p:sp>
      <p:pic>
        <p:nvPicPr>
          <p:cNvPr id="15" name="Picture 2" descr="Image result for declamadores a gabriela mistral">
            <a:extLst>
              <a:ext uri="{FF2B5EF4-FFF2-40B4-BE49-F238E27FC236}">
                <a16:creationId xmlns:a16="http://schemas.microsoft.com/office/drawing/2014/main" id="{925C17BC-F266-4665-AD72-05AED7204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836" y="3858147"/>
            <a:ext cx="2016927" cy="235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Image result for declamadores dibujo animado">
            <a:extLst>
              <a:ext uri="{FF2B5EF4-FFF2-40B4-BE49-F238E27FC236}">
                <a16:creationId xmlns:a16="http://schemas.microsoft.com/office/drawing/2014/main" id="{6676A685-989F-4EAF-BFE0-7487DE858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667" y="3858147"/>
            <a:ext cx="3172691" cy="235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425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B652A0A-EDC4-4F17-9EF2-17021CC17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612" y="690562"/>
            <a:ext cx="6657975" cy="547687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999CDBB-07CD-41CE-A1A9-6C9B95CB7BFD}"/>
              </a:ext>
            </a:extLst>
          </p:cNvPr>
          <p:cNvSpPr txBox="1"/>
          <p:nvPr/>
        </p:nvSpPr>
        <p:spPr>
          <a:xfrm>
            <a:off x="2748218" y="1182230"/>
            <a:ext cx="390658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b="1" i="0" dirty="0">
                <a:effectLst/>
                <a:latin typeface="Roboto"/>
              </a:rPr>
              <a:t>OBJETIVO:</a:t>
            </a:r>
          </a:p>
          <a:p>
            <a:r>
              <a:rPr lang="es-MX" sz="2800" b="1" dirty="0">
                <a:latin typeface="Roboto"/>
              </a:rPr>
              <a:t>COMUNICAR LOS RESULTADOS DE LOS CONCURSOS DEL MES DEL LIBRO.</a:t>
            </a:r>
            <a:endParaRPr lang="es-CL" sz="2800" b="1" dirty="0"/>
          </a:p>
        </p:txBody>
      </p:sp>
    </p:spTree>
    <p:extLst>
      <p:ext uri="{BB962C8B-B14F-4D97-AF65-F5344CB8AC3E}">
        <p14:creationId xmlns:p14="http://schemas.microsoft.com/office/powerpoint/2010/main" val="396223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4013184C-1B3D-45E8-996F-626BD06FC2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856438"/>
              </p:ext>
            </p:extLst>
          </p:nvPr>
        </p:nvGraphicFramePr>
        <p:xfrm>
          <a:off x="1406003" y="703546"/>
          <a:ext cx="9636070" cy="5391292"/>
        </p:xfrm>
        <a:graphic>
          <a:graphicData uri="http://schemas.openxmlformats.org/drawingml/2006/table">
            <a:tbl>
              <a:tblPr firstRow="1" firstCol="1" bandRow="1"/>
              <a:tblGrid>
                <a:gridCol w="2116456">
                  <a:extLst>
                    <a:ext uri="{9D8B030D-6E8A-4147-A177-3AD203B41FA5}">
                      <a16:colId xmlns:a16="http://schemas.microsoft.com/office/drawing/2014/main" val="3459916380"/>
                    </a:ext>
                  </a:extLst>
                </a:gridCol>
                <a:gridCol w="1983445">
                  <a:extLst>
                    <a:ext uri="{9D8B030D-6E8A-4147-A177-3AD203B41FA5}">
                      <a16:colId xmlns:a16="http://schemas.microsoft.com/office/drawing/2014/main" val="3123195528"/>
                    </a:ext>
                  </a:extLst>
                </a:gridCol>
                <a:gridCol w="3305587">
                  <a:extLst>
                    <a:ext uri="{9D8B030D-6E8A-4147-A177-3AD203B41FA5}">
                      <a16:colId xmlns:a16="http://schemas.microsoft.com/office/drawing/2014/main" val="1462914628"/>
                    </a:ext>
                  </a:extLst>
                </a:gridCol>
                <a:gridCol w="2230582">
                  <a:extLst>
                    <a:ext uri="{9D8B030D-6E8A-4147-A177-3AD203B41FA5}">
                      <a16:colId xmlns:a16="http://schemas.microsoft.com/office/drawing/2014/main" val="1748596683"/>
                    </a:ext>
                  </a:extLst>
                </a:gridCol>
              </a:tblGrid>
              <a:tr h="4923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L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CURSO</a:t>
                      </a:r>
                      <a:endParaRPr lang="es-C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44" marR="3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L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FECHA</a:t>
                      </a:r>
                      <a:endParaRPr lang="es-C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44" marR="3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L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ACTIVIDAD</a:t>
                      </a:r>
                      <a:endParaRPr lang="es-C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44" marR="3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L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ASIGNATURA</a:t>
                      </a:r>
                      <a:endParaRPr lang="es-C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44" marR="3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6055193"/>
                  </a:ext>
                </a:extLst>
              </a:tr>
              <a:tr h="6870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L" sz="1800" b="1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2° a 4° básico</a:t>
                      </a:r>
                      <a:endParaRPr lang="es-C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44" marR="3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L" sz="1800" b="1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al 23 abril</a:t>
                      </a:r>
                      <a:endParaRPr lang="es-C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44" marR="3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L" sz="1800" b="1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Concurso acróstico, tema convivencia escolar digital </a:t>
                      </a:r>
                      <a:endParaRPr lang="es-C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44" marR="3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L" sz="1800" b="1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Lenguaje y Comunicación</a:t>
                      </a:r>
                      <a:endParaRPr lang="es-C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44" marR="3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7479950"/>
                  </a:ext>
                </a:extLst>
              </a:tr>
              <a:tr h="605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L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5° a 8° básico</a:t>
                      </a:r>
                      <a:endParaRPr lang="es-C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44" marR="3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L" sz="18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Hasta el 23 abril</a:t>
                      </a:r>
                      <a:endParaRPr lang="es-C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44" marR="3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L" sz="18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Concurso cómic, tema convivencia escolar digital</a:t>
                      </a:r>
                      <a:endParaRPr lang="es-C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44" marR="3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L" sz="18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Artes Visuales</a:t>
                      </a:r>
                      <a:endParaRPr lang="es-C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44" marR="3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7581362"/>
                  </a:ext>
                </a:extLst>
              </a:tr>
              <a:tr h="6766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L" sz="1800" b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7° básico a 4° medio</a:t>
                      </a:r>
                      <a:endParaRPr lang="es-CL" sz="18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44" marR="3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L" sz="1800" b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al 30 abril</a:t>
                      </a:r>
                      <a:endParaRPr lang="es-CL" sz="18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44" marR="3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L" sz="1800" b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Concurso afiche digital, tema convivencia escolar digital</a:t>
                      </a:r>
                      <a:endParaRPr lang="es-CL" sz="18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44" marR="3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L" sz="1800" b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Lengua y Literatura</a:t>
                      </a:r>
                      <a:endParaRPr lang="es-CL" sz="18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44" marR="3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5135456"/>
                  </a:ext>
                </a:extLst>
              </a:tr>
              <a:tr h="6499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L" sz="1800" b="1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1°   a  2° básico </a:t>
                      </a:r>
                      <a:endParaRPr lang="es-CL" sz="18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44" marR="3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L" sz="1800" b="1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al 23 abril</a:t>
                      </a:r>
                      <a:endParaRPr lang="es-CL" sz="18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44" marR="3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L" sz="1800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Presentación de apoderado </a:t>
                      </a:r>
                      <a:r>
                        <a:rPr lang="es-CL" sz="1800" dirty="0" err="1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cuentacuento</a:t>
                      </a:r>
                      <a:endParaRPr lang="es-CL" sz="18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44" marR="3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L" sz="1800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Lenguaje y Comunicación</a:t>
                      </a:r>
                    </a:p>
                  </a:txBody>
                  <a:tcPr marL="32244" marR="3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434252"/>
                  </a:ext>
                </a:extLst>
              </a:tr>
              <a:tr h="8440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L" sz="1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5° a  8° básico</a:t>
                      </a:r>
                      <a:endParaRPr lang="es-C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44" marR="3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L" sz="18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de abril</a:t>
                      </a:r>
                      <a:endParaRPr lang="es-C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44" marR="3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L" sz="18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Concurso Declamación poema de Gabriela Mistral en un video</a:t>
                      </a:r>
                      <a:endParaRPr lang="es-C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44" marR="3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L" sz="1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Lenguaje y Comunicación Lengua y Literatura</a:t>
                      </a:r>
                      <a:endParaRPr lang="es-C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44" marR="3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4625537"/>
                  </a:ext>
                </a:extLst>
              </a:tr>
              <a:tr h="11955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L" sz="1800" b="1" dirty="0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1° básico a 4° medio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L" sz="18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PENDIENTE</a:t>
                      </a:r>
                      <a:endParaRPr lang="es-CL" sz="18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44" marR="3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L" sz="1800" b="1" dirty="0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Hasta el 30 de mayo</a:t>
                      </a:r>
                      <a:endParaRPr lang="es-CL" sz="1800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44" marR="3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L" sz="1800" b="1" dirty="0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Campaña con premiación de donación de libros.</a:t>
                      </a:r>
                      <a:endParaRPr lang="es-CL" sz="1800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L" sz="1800" b="1" dirty="0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Cada curso debe identificar sus libros, revistas, etc.</a:t>
                      </a:r>
                      <a:endParaRPr lang="es-CL" sz="1800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44" marR="3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L" sz="1800" b="1" dirty="0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Orientación o Consejo de curso</a:t>
                      </a:r>
                      <a:endParaRPr lang="es-CL" sz="1800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44" marR="3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437571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C43A1519-0189-4C6E-AE60-ED5C15B7C471}"/>
              </a:ext>
            </a:extLst>
          </p:cNvPr>
          <p:cNvSpPr txBox="1"/>
          <p:nvPr/>
        </p:nvSpPr>
        <p:spPr>
          <a:xfrm>
            <a:off x="3528646" y="328202"/>
            <a:ext cx="4466492" cy="375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CUADRO DE ACTIVIDADES MES DEL LIBRO</a:t>
            </a:r>
            <a:endParaRPr lang="es-C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755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B37F9FA6-E35A-41F2-B42F-A781959C97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940208"/>
              </p:ext>
            </p:extLst>
          </p:nvPr>
        </p:nvGraphicFramePr>
        <p:xfrm>
          <a:off x="645885" y="1721831"/>
          <a:ext cx="10900229" cy="3730575"/>
        </p:xfrm>
        <a:graphic>
          <a:graphicData uri="http://schemas.openxmlformats.org/drawingml/2006/table">
            <a:tbl>
              <a:tblPr firstRow="1" firstCol="1" bandRow="1"/>
              <a:tblGrid>
                <a:gridCol w="2293258">
                  <a:extLst>
                    <a:ext uri="{9D8B030D-6E8A-4147-A177-3AD203B41FA5}">
                      <a16:colId xmlns:a16="http://schemas.microsoft.com/office/drawing/2014/main" val="2723608681"/>
                    </a:ext>
                  </a:extLst>
                </a:gridCol>
                <a:gridCol w="2061028">
                  <a:extLst>
                    <a:ext uri="{9D8B030D-6E8A-4147-A177-3AD203B41FA5}">
                      <a16:colId xmlns:a16="http://schemas.microsoft.com/office/drawing/2014/main" val="2426273800"/>
                    </a:ext>
                  </a:extLst>
                </a:gridCol>
                <a:gridCol w="2594611">
                  <a:extLst>
                    <a:ext uri="{9D8B030D-6E8A-4147-A177-3AD203B41FA5}">
                      <a16:colId xmlns:a16="http://schemas.microsoft.com/office/drawing/2014/main" val="212639539"/>
                    </a:ext>
                  </a:extLst>
                </a:gridCol>
                <a:gridCol w="3951332">
                  <a:extLst>
                    <a:ext uri="{9D8B030D-6E8A-4147-A177-3AD203B41FA5}">
                      <a16:colId xmlns:a16="http://schemas.microsoft.com/office/drawing/2014/main" val="1915525314"/>
                    </a:ext>
                  </a:extLst>
                </a:gridCol>
              </a:tblGrid>
              <a:tr h="4781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40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CONCURSOS</a:t>
                      </a:r>
                      <a:endParaRPr lang="es-CL" sz="2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40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CURSOS</a:t>
                      </a:r>
                      <a:endParaRPr lang="es-CL" sz="2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4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CANTIDAD DE PARTICIPANTES</a:t>
                      </a:r>
                      <a:endParaRPr lang="es-CL" sz="24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40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DIRIGIDO A</a:t>
                      </a:r>
                      <a:endParaRPr lang="es-CL" sz="2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1136178"/>
                  </a:ext>
                </a:extLst>
              </a:tr>
              <a:tr h="4781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40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ACRÓSTICO</a:t>
                      </a:r>
                      <a:endParaRPr lang="es-CL" sz="2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40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2° A 4° BÁSICO</a:t>
                      </a:r>
                      <a:endParaRPr lang="es-CL" sz="2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40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</a:t>
                      </a:r>
                      <a:endParaRPr lang="es-CL" sz="2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4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ESTUDIANTES</a:t>
                      </a:r>
                      <a:endParaRPr lang="es-CL" sz="24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8220701"/>
                  </a:ext>
                </a:extLst>
              </a:tr>
              <a:tr h="4781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40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CÓMIC</a:t>
                      </a:r>
                      <a:endParaRPr lang="es-CL" sz="2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40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5° A 8° BÁSICO</a:t>
                      </a:r>
                      <a:endParaRPr lang="es-CL" sz="2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40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</a:t>
                      </a:r>
                      <a:endParaRPr lang="es-CL" sz="2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40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ESTUDIANTES</a:t>
                      </a:r>
                      <a:endParaRPr lang="es-CL" sz="2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4641265"/>
                  </a:ext>
                </a:extLst>
              </a:tr>
              <a:tr h="4781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40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DECLAMACIÓN</a:t>
                      </a:r>
                      <a:endParaRPr lang="es-CL" sz="2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40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5° A 8° BÁSICO</a:t>
                      </a:r>
                      <a:endParaRPr lang="es-CL" sz="2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40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(1 8°B, 1 7°A, 1 6° B Y 1 5°A)</a:t>
                      </a:r>
                      <a:endParaRPr lang="es-CL" sz="2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40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ESTUDIANTES</a:t>
                      </a:r>
                      <a:endParaRPr lang="es-CL" sz="2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9426701"/>
                  </a:ext>
                </a:extLst>
              </a:tr>
              <a:tr h="4781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40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AFICHE</a:t>
                      </a:r>
                      <a:endParaRPr lang="es-CL" sz="2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40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7° BÁSICO A 4° MEDIO</a:t>
                      </a:r>
                      <a:endParaRPr lang="es-CL" sz="2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40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 (1 DE 4° MEDIO A Y 2 DE 7° A)</a:t>
                      </a:r>
                      <a:endParaRPr lang="es-CL" sz="2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40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ESTUDIANTES</a:t>
                      </a:r>
                      <a:endParaRPr lang="es-CL" sz="2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578368"/>
                  </a:ext>
                </a:extLst>
              </a:tr>
              <a:tr h="4781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40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CUENTACUENTO</a:t>
                      </a:r>
                      <a:endParaRPr lang="es-CL" sz="2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40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1° A 2° BÁSICO</a:t>
                      </a:r>
                      <a:endParaRPr lang="es-CL" sz="2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40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CL" sz="2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4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APODERADO POR CURSO</a:t>
                      </a:r>
                      <a:endParaRPr lang="es-CL" sz="24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7666180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E2553AB-5252-4FBF-8FEB-5D947E045BF7}"/>
              </a:ext>
            </a:extLst>
          </p:cNvPr>
          <p:cNvSpPr txBox="1"/>
          <p:nvPr/>
        </p:nvSpPr>
        <p:spPr>
          <a:xfrm>
            <a:off x="2180769" y="675823"/>
            <a:ext cx="7830459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PARTICIPANTES EN CONCURSOS MES DEL LIBRO</a:t>
            </a:r>
            <a:endParaRPr lang="es-C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6CB2E4E-EEDE-4D38-B7AF-BF863374ED16}"/>
              </a:ext>
            </a:extLst>
          </p:cNvPr>
          <p:cNvSpPr txBox="1"/>
          <p:nvPr/>
        </p:nvSpPr>
        <p:spPr>
          <a:xfrm>
            <a:off x="645885" y="5539054"/>
            <a:ext cx="7315200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TOTAL: 127 ALUMNOS Y 6 APODERADAS = 133</a:t>
            </a:r>
            <a:endParaRPr lang="es-CL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316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4F119D-17B7-4B44-89C4-0D18669E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432" y="-212679"/>
            <a:ext cx="11469688" cy="1507067"/>
          </a:xfrm>
        </p:spPr>
        <p:txBody>
          <a:bodyPr/>
          <a:lstStyle/>
          <a:p>
            <a:r>
              <a:rPr lang="es-CL" b="1" dirty="0"/>
              <a:t>CUENTACUENTOS APODERADOS 1° Y 2° BÁSICO</a:t>
            </a: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7775D562-F4D7-4E56-9D8D-8497D2598D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6766761"/>
              </p:ext>
            </p:extLst>
          </p:nvPr>
        </p:nvGraphicFramePr>
        <p:xfrm>
          <a:off x="4078287" y="1181099"/>
          <a:ext cx="4035425" cy="2941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632342" imgH="7749730" progId="Word.Document.12">
                  <p:embed/>
                </p:oleObj>
              </mc:Choice>
              <mc:Fallback>
                <p:oleObj name="Document" r:id="rId2" imgW="10632342" imgH="774973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78287" y="1181099"/>
                        <a:ext cx="4035425" cy="29410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A3B4221B-410D-404D-854B-535C7A13B7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2110000"/>
              </p:ext>
            </p:extLst>
          </p:nvPr>
        </p:nvGraphicFramePr>
        <p:xfrm>
          <a:off x="8151814" y="1204944"/>
          <a:ext cx="4035424" cy="2941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10632342" imgH="7749730" progId="Word.Document.12">
                  <p:embed/>
                </p:oleObj>
              </mc:Choice>
              <mc:Fallback>
                <p:oleObj name="Document" r:id="rId4" imgW="10632342" imgH="774973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151814" y="1204944"/>
                        <a:ext cx="4035424" cy="29410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D28C4121-4523-48AE-BA7A-D1D69624D3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2346182"/>
              </p:ext>
            </p:extLst>
          </p:nvPr>
        </p:nvGraphicFramePr>
        <p:xfrm>
          <a:off x="42863" y="1168399"/>
          <a:ext cx="4035425" cy="2941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0632342" imgH="7749730" progId="Word.Document.12">
                  <p:embed/>
                </p:oleObj>
              </mc:Choice>
              <mc:Fallback>
                <p:oleObj name="Document" r:id="rId6" imgW="10632342" imgH="774973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863" y="1168399"/>
                        <a:ext cx="4035425" cy="29410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619CC729-7006-4AE4-9A5A-3300CD7592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" y="4109442"/>
            <a:ext cx="3972249" cy="274002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7C4F3D1-F775-441F-805D-1C556993873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881" y="4109442"/>
            <a:ext cx="3945256" cy="274002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A309DD0-4DBE-439A-8037-33AEA93336F0}"/>
              </a:ext>
            </a:extLst>
          </p:cNvPr>
          <p:cNvSpPr txBox="1"/>
          <p:nvPr/>
        </p:nvSpPr>
        <p:spPr>
          <a:xfrm>
            <a:off x="1048961" y="811767"/>
            <a:ext cx="1332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solidFill>
                  <a:srgbClr val="FF0000"/>
                </a:solidFill>
              </a:rPr>
              <a:t>1° LUGAR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A7B51B4-9B75-44D2-93B3-FEB2CC0C8965}"/>
              </a:ext>
            </a:extLst>
          </p:cNvPr>
          <p:cNvSpPr txBox="1"/>
          <p:nvPr/>
        </p:nvSpPr>
        <p:spPr>
          <a:xfrm>
            <a:off x="5251674" y="840044"/>
            <a:ext cx="1332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solidFill>
                  <a:srgbClr val="FF0000"/>
                </a:solidFill>
              </a:rPr>
              <a:t>2° LUGAR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B5FE0FC-591B-4808-89ED-C471649F010F}"/>
              </a:ext>
            </a:extLst>
          </p:cNvPr>
          <p:cNvSpPr txBox="1"/>
          <p:nvPr/>
        </p:nvSpPr>
        <p:spPr>
          <a:xfrm>
            <a:off x="9081913" y="811767"/>
            <a:ext cx="1332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solidFill>
                  <a:srgbClr val="FF0000"/>
                </a:solidFill>
              </a:rPr>
              <a:t>3° LUGAR </a:t>
            </a:r>
          </a:p>
        </p:txBody>
      </p:sp>
      <p:pic>
        <p:nvPicPr>
          <p:cNvPr id="2050" name="Picture 2" descr="Image result for CUNCUNA CRA">
            <a:extLst>
              <a:ext uri="{FF2B5EF4-FFF2-40B4-BE49-F238E27FC236}">
                <a16:creationId xmlns:a16="http://schemas.microsoft.com/office/drawing/2014/main" id="{ED07385C-7667-49C8-B95D-A8B539F68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538" y="4666437"/>
            <a:ext cx="1883476" cy="198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1DE1AAD5-79D9-4E30-B02A-5074CB01FA34}"/>
              </a:ext>
            </a:extLst>
          </p:cNvPr>
          <p:cNvSpPr txBox="1"/>
          <p:nvPr/>
        </p:nvSpPr>
        <p:spPr>
          <a:xfrm>
            <a:off x="4345782" y="4140716"/>
            <a:ext cx="3763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solidFill>
                  <a:srgbClr val="FF0000"/>
                </a:solidFill>
              </a:rPr>
              <a:t>Cuento: Juan José y Amapola</a:t>
            </a:r>
          </a:p>
        </p:txBody>
      </p:sp>
    </p:spTree>
    <p:extLst>
      <p:ext uri="{BB962C8B-B14F-4D97-AF65-F5344CB8AC3E}">
        <p14:creationId xmlns:p14="http://schemas.microsoft.com/office/powerpoint/2010/main" val="1313921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A3BD787-4A23-47A9-BA45-4192A9C07A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4044755"/>
            <a:ext cx="3711575" cy="254158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AF74A2F-C69B-49C3-8F66-670245406C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056" y="4060329"/>
            <a:ext cx="3694113" cy="2541587"/>
          </a:xfrm>
          <a:prstGeom prst="rect">
            <a:avLst/>
          </a:prstGeom>
        </p:spPr>
      </p:pic>
      <p:sp>
        <p:nvSpPr>
          <p:cNvPr id="16" name="Título 1">
            <a:extLst>
              <a:ext uri="{FF2B5EF4-FFF2-40B4-BE49-F238E27FC236}">
                <a16:creationId xmlns:a16="http://schemas.microsoft.com/office/drawing/2014/main" id="{D743301B-5F6F-4A5E-80E0-6D40478A43AA}"/>
              </a:ext>
            </a:extLst>
          </p:cNvPr>
          <p:cNvSpPr txBox="1">
            <a:spLocks/>
          </p:cNvSpPr>
          <p:nvPr/>
        </p:nvSpPr>
        <p:spPr>
          <a:xfrm>
            <a:off x="424656" y="-263131"/>
            <a:ext cx="11469688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L" b="1" dirty="0"/>
              <a:t>CUENTACUENTOS APODERADOS 1° Y 2° BÁSICO</a:t>
            </a:r>
          </a:p>
        </p:txBody>
      </p:sp>
      <p:graphicFrame>
        <p:nvGraphicFramePr>
          <p:cNvPr id="17" name="Objeto 16">
            <a:extLst>
              <a:ext uri="{FF2B5EF4-FFF2-40B4-BE49-F238E27FC236}">
                <a16:creationId xmlns:a16="http://schemas.microsoft.com/office/drawing/2014/main" id="{E1985797-6B7D-4B68-9A2B-B84A6689EE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2465476"/>
              </p:ext>
            </p:extLst>
          </p:nvPr>
        </p:nvGraphicFramePr>
        <p:xfrm>
          <a:off x="176212" y="1376708"/>
          <a:ext cx="3711576" cy="2422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0632342" imgH="7749730" progId="Word.Document.12">
                  <p:embed/>
                </p:oleObj>
              </mc:Choice>
              <mc:Fallback>
                <p:oleObj name="Document" r:id="rId6" imgW="10632342" imgH="774973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6212" y="1376708"/>
                        <a:ext cx="3711576" cy="24227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to 18">
            <a:extLst>
              <a:ext uri="{FF2B5EF4-FFF2-40B4-BE49-F238E27FC236}">
                <a16:creationId xmlns:a16="http://schemas.microsoft.com/office/drawing/2014/main" id="{F7F4A45B-3B92-4353-A499-F0D02BB1D4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4205753"/>
              </p:ext>
            </p:extLst>
          </p:nvPr>
        </p:nvGraphicFramePr>
        <p:xfrm>
          <a:off x="4083843" y="1366602"/>
          <a:ext cx="3694113" cy="2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10632342" imgH="7749730" progId="Word.Document.12">
                  <p:embed/>
                </p:oleObj>
              </mc:Choice>
              <mc:Fallback>
                <p:oleObj name="Document" r:id="rId8" imgW="10632342" imgH="774973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083843" y="1366602"/>
                        <a:ext cx="3694113" cy="2432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to 19">
            <a:extLst>
              <a:ext uri="{FF2B5EF4-FFF2-40B4-BE49-F238E27FC236}">
                <a16:creationId xmlns:a16="http://schemas.microsoft.com/office/drawing/2014/main" id="{9920AFD7-E812-4462-A734-CB75D3C256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4678745"/>
              </p:ext>
            </p:extLst>
          </p:nvPr>
        </p:nvGraphicFramePr>
        <p:xfrm>
          <a:off x="8200231" y="1366602"/>
          <a:ext cx="3694113" cy="2419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0632342" imgH="7749730" progId="Word.Document.12">
                  <p:embed/>
                </p:oleObj>
              </mc:Choice>
              <mc:Fallback>
                <p:oleObj name="Document" r:id="rId10" imgW="10632342" imgH="774973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200231" y="1366602"/>
                        <a:ext cx="3694113" cy="24192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E2B01740-E3E0-46CB-AC72-E02EDC4F66FA}"/>
              </a:ext>
            </a:extLst>
          </p:cNvPr>
          <p:cNvSpPr txBox="1"/>
          <p:nvPr/>
        </p:nvSpPr>
        <p:spPr>
          <a:xfrm>
            <a:off x="176212" y="1007376"/>
            <a:ext cx="3659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solidFill>
                  <a:srgbClr val="FF0000"/>
                </a:solidFill>
              </a:rPr>
              <a:t>Cuento: La decisión de Marina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71B0E0D-1691-4D0A-9874-E20569036728}"/>
              </a:ext>
            </a:extLst>
          </p:cNvPr>
          <p:cNvSpPr txBox="1"/>
          <p:nvPr/>
        </p:nvSpPr>
        <p:spPr>
          <a:xfrm>
            <a:off x="4257674" y="1021999"/>
            <a:ext cx="3077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solidFill>
                  <a:srgbClr val="FF0000"/>
                </a:solidFill>
              </a:rPr>
              <a:t>Cuento: Vivir en armonía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481AE3C-1EA1-4E26-B16E-59E13FF8DDE6}"/>
              </a:ext>
            </a:extLst>
          </p:cNvPr>
          <p:cNvSpPr txBox="1"/>
          <p:nvPr/>
        </p:nvSpPr>
        <p:spPr>
          <a:xfrm>
            <a:off x="8079977" y="989483"/>
            <a:ext cx="39346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solidFill>
                  <a:srgbClr val="FF0000"/>
                </a:solidFill>
              </a:rPr>
              <a:t>Cuento: Anita, la niña que critica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0160FB5-21D5-4026-AC1F-103072583119}"/>
              </a:ext>
            </a:extLst>
          </p:cNvPr>
          <p:cNvSpPr txBox="1"/>
          <p:nvPr/>
        </p:nvSpPr>
        <p:spPr>
          <a:xfrm>
            <a:off x="3887788" y="3711837"/>
            <a:ext cx="4011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solidFill>
                  <a:srgbClr val="FF0000"/>
                </a:solidFill>
              </a:rPr>
              <a:t>Apoderada Sra. Ivanna Lapuente</a:t>
            </a:r>
          </a:p>
        </p:txBody>
      </p:sp>
    </p:spTree>
    <p:extLst>
      <p:ext uri="{BB962C8B-B14F-4D97-AF65-F5344CB8AC3E}">
        <p14:creationId xmlns:p14="http://schemas.microsoft.com/office/powerpoint/2010/main" val="2356694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DB4D7534-9E63-49A9-9CC1-4A62E0A550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4089752"/>
              </p:ext>
            </p:extLst>
          </p:nvPr>
        </p:nvGraphicFramePr>
        <p:xfrm>
          <a:off x="8128640" y="584146"/>
          <a:ext cx="3801745" cy="2657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766454" imgH="7064248" progId="Word.Document.12">
                  <p:embed/>
                </p:oleObj>
              </mc:Choice>
              <mc:Fallback>
                <p:oleObj name="Document" r:id="rId2" imgW="10766454" imgH="706424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128640" y="584146"/>
                        <a:ext cx="3801745" cy="26571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474052D9-5D6C-46F9-9E1F-44909E183B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2156645"/>
              </p:ext>
            </p:extLst>
          </p:nvPr>
        </p:nvGraphicFramePr>
        <p:xfrm>
          <a:off x="4171947" y="608272"/>
          <a:ext cx="3801745" cy="259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10766454" imgH="7064248" progId="Word.Document.12">
                  <p:embed/>
                </p:oleObj>
              </mc:Choice>
              <mc:Fallback>
                <p:oleObj name="Document" r:id="rId4" imgW="10766454" imgH="706424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71947" y="608272"/>
                        <a:ext cx="3801745" cy="2593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to 13">
            <a:extLst>
              <a:ext uri="{FF2B5EF4-FFF2-40B4-BE49-F238E27FC236}">
                <a16:creationId xmlns:a16="http://schemas.microsoft.com/office/drawing/2014/main" id="{2B8104F5-A72A-4497-8EFD-E2E892B976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5319887"/>
              </p:ext>
            </p:extLst>
          </p:nvPr>
        </p:nvGraphicFramePr>
        <p:xfrm>
          <a:off x="174622" y="576381"/>
          <a:ext cx="3801745" cy="2657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0766454" imgH="7064248" progId="Word.Document.12">
                  <p:embed/>
                </p:oleObj>
              </mc:Choice>
              <mc:Fallback>
                <p:oleObj name="Document" r:id="rId6" imgW="10766454" imgH="7064248" progId="Word.Document.12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6DDE47C0-9F6E-43AE-B6D9-DD21E791A5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4622" y="576381"/>
                        <a:ext cx="3801745" cy="26571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7F4F119D-17B7-4B44-89C4-0D18669E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6682" y="-233043"/>
            <a:ext cx="7977188" cy="923109"/>
          </a:xfrm>
        </p:spPr>
        <p:txBody>
          <a:bodyPr>
            <a:normAutofit fontScale="90000"/>
          </a:bodyPr>
          <a:lstStyle/>
          <a:p>
            <a:r>
              <a:rPr lang="es-CL" b="1" dirty="0"/>
              <a:t>ACRÓSTICO ALUMNOS 2° A 4° BÁSICO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A309DD0-4DBE-439A-8037-33AEA93336F0}"/>
              </a:ext>
            </a:extLst>
          </p:cNvPr>
          <p:cNvSpPr txBox="1"/>
          <p:nvPr/>
        </p:nvSpPr>
        <p:spPr>
          <a:xfrm>
            <a:off x="485264" y="280260"/>
            <a:ext cx="1332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solidFill>
                  <a:srgbClr val="FF0000"/>
                </a:solidFill>
              </a:rPr>
              <a:t>1° LUGAR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A7B51B4-9B75-44D2-93B3-FEB2CC0C8965}"/>
              </a:ext>
            </a:extLst>
          </p:cNvPr>
          <p:cNvSpPr txBox="1"/>
          <p:nvPr/>
        </p:nvSpPr>
        <p:spPr>
          <a:xfrm>
            <a:off x="6508685" y="360115"/>
            <a:ext cx="1332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solidFill>
                  <a:srgbClr val="FF0000"/>
                </a:solidFill>
              </a:rPr>
              <a:t>2° LUGAR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B5FE0FC-591B-4808-89ED-C471649F010F}"/>
              </a:ext>
            </a:extLst>
          </p:cNvPr>
          <p:cNvSpPr txBox="1"/>
          <p:nvPr/>
        </p:nvSpPr>
        <p:spPr>
          <a:xfrm>
            <a:off x="10285989" y="238940"/>
            <a:ext cx="1332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solidFill>
                  <a:srgbClr val="FF0000"/>
                </a:solidFill>
              </a:rPr>
              <a:t>3° LUGAR 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40693C77-868F-4C44-9070-79D2F35AEA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" y="3233550"/>
            <a:ext cx="3840788" cy="362444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3C67518-696C-40C7-87A7-9BB0642CF39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640" y="3241316"/>
            <a:ext cx="3801745" cy="365634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0B78DC0-DC0F-44D7-B0A9-9F354CEB218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525" y="3201660"/>
            <a:ext cx="3779167" cy="365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08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F178E3C3-7142-40AF-BBE1-9C208E5EB2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869058"/>
              </p:ext>
            </p:extLst>
          </p:nvPr>
        </p:nvGraphicFramePr>
        <p:xfrm>
          <a:off x="8366680" y="618021"/>
          <a:ext cx="3801745" cy="2719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632342" imgH="7749730" progId="Word.Document.12">
                  <p:embed/>
                </p:oleObj>
              </mc:Choice>
              <mc:Fallback>
                <p:oleObj name="Document" r:id="rId2" imgW="10632342" imgH="774973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66680" y="618021"/>
                        <a:ext cx="3801745" cy="27192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8D6CC6A6-AFB4-4D58-92C3-35F2C335EA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8082609"/>
              </p:ext>
            </p:extLst>
          </p:nvPr>
        </p:nvGraphicFramePr>
        <p:xfrm>
          <a:off x="4229281" y="618021"/>
          <a:ext cx="3801745" cy="2719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10632342" imgH="7749730" progId="Word.Document.12">
                  <p:embed/>
                </p:oleObj>
              </mc:Choice>
              <mc:Fallback>
                <p:oleObj name="Document" r:id="rId4" imgW="10632342" imgH="774973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29281" y="618021"/>
                        <a:ext cx="3801745" cy="27192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20EC8B0B-6B74-4256-8C1B-2305D3618B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6449314"/>
              </p:ext>
            </p:extLst>
          </p:nvPr>
        </p:nvGraphicFramePr>
        <p:xfrm>
          <a:off x="172859" y="618022"/>
          <a:ext cx="3801745" cy="2719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0632342" imgH="7749730" progId="Word.Document.12">
                  <p:embed/>
                </p:oleObj>
              </mc:Choice>
              <mc:Fallback>
                <p:oleObj name="Document" r:id="rId6" imgW="10632342" imgH="774973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2859" y="618022"/>
                        <a:ext cx="3801745" cy="2719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7F4F119D-17B7-4B44-89C4-0D18669E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900" y="-264167"/>
            <a:ext cx="10119354" cy="923109"/>
          </a:xfrm>
        </p:spPr>
        <p:txBody>
          <a:bodyPr>
            <a:normAutofit fontScale="90000"/>
          </a:bodyPr>
          <a:lstStyle/>
          <a:p>
            <a:r>
              <a:rPr lang="es-CL" b="1" dirty="0"/>
              <a:t>AFICHE DIGITAL ALUMNOS 7° BÁSICO A 4° MEDIO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A309DD0-4DBE-439A-8037-33AEA93336F0}"/>
              </a:ext>
            </a:extLst>
          </p:cNvPr>
          <p:cNvSpPr txBox="1"/>
          <p:nvPr/>
        </p:nvSpPr>
        <p:spPr>
          <a:xfrm>
            <a:off x="115472" y="260340"/>
            <a:ext cx="1332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solidFill>
                  <a:srgbClr val="FF0000"/>
                </a:solidFill>
              </a:rPr>
              <a:t>1° LUGAR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A7B51B4-9B75-44D2-93B3-FEB2CC0C8965}"/>
              </a:ext>
            </a:extLst>
          </p:cNvPr>
          <p:cNvSpPr txBox="1"/>
          <p:nvPr/>
        </p:nvSpPr>
        <p:spPr>
          <a:xfrm>
            <a:off x="5066930" y="331964"/>
            <a:ext cx="1332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solidFill>
                  <a:srgbClr val="FF0000"/>
                </a:solidFill>
              </a:rPr>
              <a:t>2° LUGAR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B5FE0FC-591B-4808-89ED-C471649F010F}"/>
              </a:ext>
            </a:extLst>
          </p:cNvPr>
          <p:cNvSpPr txBox="1"/>
          <p:nvPr/>
        </p:nvSpPr>
        <p:spPr>
          <a:xfrm>
            <a:off x="8868675" y="331964"/>
            <a:ext cx="1332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solidFill>
                  <a:srgbClr val="FF0000"/>
                </a:solidFill>
              </a:rPr>
              <a:t>3° LUGAR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ACCBEBE-D413-4023-865E-495301F82D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215" y="3323814"/>
            <a:ext cx="4040428" cy="353582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975A025-74E7-4FC9-A691-1E27672DB3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0" y="3322179"/>
            <a:ext cx="3984583" cy="374311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33C7E35-D5C8-452F-83A3-946B44B4CD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18500" y="3337232"/>
            <a:ext cx="3898106" cy="350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37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to 13">
            <a:extLst>
              <a:ext uri="{FF2B5EF4-FFF2-40B4-BE49-F238E27FC236}">
                <a16:creationId xmlns:a16="http://schemas.microsoft.com/office/drawing/2014/main" id="{9B748630-63D6-4A7C-B252-65DF6048FC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3875773"/>
              </p:ext>
            </p:extLst>
          </p:nvPr>
        </p:nvGraphicFramePr>
        <p:xfrm>
          <a:off x="4053522" y="544678"/>
          <a:ext cx="4063155" cy="2700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766454" imgH="7064248" progId="Word.Document.12">
                  <p:embed/>
                </p:oleObj>
              </mc:Choice>
              <mc:Fallback>
                <p:oleObj name="Document" r:id="rId2" imgW="10766454" imgH="706424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53522" y="544678"/>
                        <a:ext cx="4063155" cy="27002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to 14">
            <a:extLst>
              <a:ext uri="{FF2B5EF4-FFF2-40B4-BE49-F238E27FC236}">
                <a16:creationId xmlns:a16="http://schemas.microsoft.com/office/drawing/2014/main" id="{FCC4CD04-26E6-44BF-9CF1-E1F9F00502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9573832"/>
              </p:ext>
            </p:extLst>
          </p:nvPr>
        </p:nvGraphicFramePr>
        <p:xfrm>
          <a:off x="8107044" y="530602"/>
          <a:ext cx="4115924" cy="2700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10766454" imgH="7064248" progId="Word.Document.12">
                  <p:embed/>
                </p:oleObj>
              </mc:Choice>
              <mc:Fallback>
                <p:oleObj name="Document" r:id="rId4" imgW="10766454" imgH="706424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107044" y="530602"/>
                        <a:ext cx="4115924" cy="27002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F66DDC40-205D-454F-86EA-2FDA95CE20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7738382"/>
              </p:ext>
            </p:extLst>
          </p:nvPr>
        </p:nvGraphicFramePr>
        <p:xfrm>
          <a:off x="0" y="530602"/>
          <a:ext cx="4053522" cy="2700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0766454" imgH="7064248" progId="Word.Document.12">
                  <p:embed/>
                </p:oleObj>
              </mc:Choice>
              <mc:Fallback>
                <p:oleObj name="Document" r:id="rId6" imgW="10766454" imgH="706424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0" y="530602"/>
                        <a:ext cx="4053522" cy="27002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7F4F119D-17B7-4B44-89C4-0D18669E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430" y="-171877"/>
            <a:ext cx="9348788" cy="697292"/>
          </a:xfrm>
        </p:spPr>
        <p:txBody>
          <a:bodyPr>
            <a:normAutofit/>
          </a:bodyPr>
          <a:lstStyle/>
          <a:p>
            <a:r>
              <a:rPr lang="es-CL" sz="3200" b="1" dirty="0"/>
              <a:t>CÓMIC ALUMNOS 5° A 8° BÁSICO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A309DD0-4DBE-439A-8037-33AEA93336F0}"/>
              </a:ext>
            </a:extLst>
          </p:cNvPr>
          <p:cNvSpPr txBox="1"/>
          <p:nvPr/>
        </p:nvSpPr>
        <p:spPr>
          <a:xfrm>
            <a:off x="130441" y="243364"/>
            <a:ext cx="1332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solidFill>
                  <a:srgbClr val="FF0000"/>
                </a:solidFill>
              </a:rPr>
              <a:t>1° LUGAR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A7B51B4-9B75-44D2-93B3-FEB2CC0C8965}"/>
              </a:ext>
            </a:extLst>
          </p:cNvPr>
          <p:cNvSpPr txBox="1"/>
          <p:nvPr/>
        </p:nvSpPr>
        <p:spPr>
          <a:xfrm>
            <a:off x="5940423" y="271813"/>
            <a:ext cx="1332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solidFill>
                  <a:srgbClr val="FF0000"/>
                </a:solidFill>
              </a:rPr>
              <a:t>2° LUGAR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B5FE0FC-591B-4808-89ED-C471649F010F}"/>
              </a:ext>
            </a:extLst>
          </p:cNvPr>
          <p:cNvSpPr txBox="1"/>
          <p:nvPr/>
        </p:nvSpPr>
        <p:spPr>
          <a:xfrm>
            <a:off x="10728693" y="214194"/>
            <a:ext cx="1332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solidFill>
                  <a:srgbClr val="FF0000"/>
                </a:solidFill>
              </a:rPr>
              <a:t>3° LUGAR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CCAF183-4FE5-4B71-A22C-27E860817B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0873"/>
            <a:ext cx="4224190" cy="36195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9628F95-0E23-4683-9063-175CFB28E4C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77" y="3264269"/>
            <a:ext cx="4075323" cy="359373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6B599E4-32C4-4587-BB85-EEB7B9C0CDC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473" y="3230873"/>
            <a:ext cx="3631339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9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ector">
  <a:themeElements>
    <a:clrScheme name="Sec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1284</TotalTime>
  <Words>425</Words>
  <Application>Microsoft Office PowerPoint</Application>
  <PresentationFormat>Panorámica</PresentationFormat>
  <Paragraphs>89</Paragraphs>
  <Slides>10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7" baseType="lpstr">
      <vt:lpstr>Arial</vt:lpstr>
      <vt:lpstr>Calibri</vt:lpstr>
      <vt:lpstr>Century Gothic</vt:lpstr>
      <vt:lpstr>Roboto</vt:lpstr>
      <vt:lpstr>Wingdings 3</vt:lpstr>
      <vt:lpstr>Sector</vt:lpstr>
      <vt:lpstr>Document</vt:lpstr>
      <vt:lpstr>Presentación de PowerPoint</vt:lpstr>
      <vt:lpstr>Presentación de PowerPoint</vt:lpstr>
      <vt:lpstr>Presentación de PowerPoint</vt:lpstr>
      <vt:lpstr>Presentación de PowerPoint</vt:lpstr>
      <vt:lpstr>CUENTACUENTOS APODERADOS 1° Y 2° BÁSICO</vt:lpstr>
      <vt:lpstr>Presentación de PowerPoint</vt:lpstr>
      <vt:lpstr>ACRÓSTICO ALUMNOS 2° A 4° BÁSICO</vt:lpstr>
      <vt:lpstr>AFICHE DIGITAL ALUMNOS 7° BÁSICO A 4° MEDIO</vt:lpstr>
      <vt:lpstr>CÓMIC ALUMNOS 5° A 8° BÁSICO </vt:lpstr>
      <vt:lpstr>DECLAMACIÓN POEMAS DE GABRIELA MISTRAL ALUMNOS 5° A 8° BÁSICO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23 de abril “ día del libro y del Derecho de autor”</dc:title>
  <dc:creator>Angela Valencia</dc:creator>
  <cp:lastModifiedBy>Yasma Muñoz Garcés</cp:lastModifiedBy>
  <cp:revision>95</cp:revision>
  <dcterms:created xsi:type="dcterms:W3CDTF">2020-04-22T23:54:24Z</dcterms:created>
  <dcterms:modified xsi:type="dcterms:W3CDTF">2021-05-10T21:56:33Z</dcterms:modified>
</cp:coreProperties>
</file>