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82505" autoAdjust="0"/>
  </p:normalViewPr>
  <p:slideViewPr>
    <p:cSldViewPr snapToGrid="0">
      <p:cViewPr varScale="1">
        <p:scale>
          <a:sx n="69" d="100"/>
          <a:sy n="69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17AF5-C376-4FD4-AFA2-1878AC546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11FCBE-D740-4537-8F7E-95D5FDC0B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F9188E-7AD2-4E10-8F4A-DD4D4F59F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8064-3B0C-4376-9905-CF03C57DE8A7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963BF7-B99D-4F70-B863-5D24CCCE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A8FC79-3BFF-40C9-8B5F-8F86ED36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40AF-5AB8-40DC-8733-9D64214268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575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6B185-4B6B-4D69-9E56-BA176A2C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13BB0F-2F1C-423E-8659-92D3AFC77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B3D11D-F712-4687-BB5C-BB4FF85D7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8064-3B0C-4376-9905-CF03C57DE8A7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64704D-87E6-450C-AECA-E8DB4C813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88565D-B822-4B15-8819-7C0A1710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40AF-5AB8-40DC-8733-9D64214268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572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939360-1061-47CE-AFEA-51325E616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D96013-1AC0-4131-93DC-FC9CFD7A2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02F156-B276-48A4-B366-7D1054B87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8064-3B0C-4376-9905-CF03C57DE8A7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9A96AD-46D0-4061-96F6-AE2D0328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BE71E2-D3FB-4880-BA97-91A1B537A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40AF-5AB8-40DC-8733-9D64214268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034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5B7F9-D323-4A0D-961C-B4F50168C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882493-59AE-4BFB-A680-950D8F6A0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558B94-4A5E-4D02-937F-19CC48E0C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8064-3B0C-4376-9905-CF03C57DE8A7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7363B0-0B98-4A81-A4FD-8164853C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C27CDF-9D91-43A0-8ACD-F5D00C24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40AF-5AB8-40DC-8733-9D64214268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304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F8EA3-116C-4A4A-B693-DAE65C4DB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89FB4D-7CE4-4DCF-963B-AE6D4B87D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9B9EEF-7142-4A02-BC39-947DDA4D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8064-3B0C-4376-9905-CF03C57DE8A7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9A44E2-00AA-40C9-991C-B4085D37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EB24D1-947B-45F5-A930-4A29E216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40AF-5AB8-40DC-8733-9D64214268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548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CBCECB-F7CF-446D-9B2F-4B0989A9A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61217-4352-4B88-9019-991FA78C3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4DE2BB-3950-454C-8BFF-27DE0BA6F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96D66B-2417-4D6A-B8D3-6F9BA7F4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8064-3B0C-4376-9905-CF03C57DE8A7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8F5B9-9603-4B70-BE34-6E280D135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FB4D18-4A70-4EB6-9A7E-E920BA5A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40AF-5AB8-40DC-8733-9D64214268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506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C7DBA-C4D5-4133-B9E9-C4901DDA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8F94A6-F53D-40A4-BD8F-FF802C73B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9DFAC4-250C-428C-ACCE-23DCD122C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6F2CEE-B503-45C9-B034-016B3DFB1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79C2500-EF79-43DA-B533-950E7FE4C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DF178B-03DE-47F4-852E-32892DAB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8064-3B0C-4376-9905-CF03C57DE8A7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67D9DD-82B6-42F4-90F8-AD6DC82EF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902A4B-7794-4AA2-AFC1-491CAB89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40AF-5AB8-40DC-8733-9D64214268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112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9578B-94FF-4BA7-AF3C-A0E59B6F7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FCE97BA-8F10-4594-BEFB-D97366843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8064-3B0C-4376-9905-CF03C57DE8A7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5CC1D7-BE63-4075-AF83-35B575F0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B39092-0C34-4F50-A669-5C469E2E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40AF-5AB8-40DC-8733-9D64214268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46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D52FD00-07F6-4274-A841-63540994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8064-3B0C-4376-9905-CF03C57DE8A7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A71356-FEBE-4EAB-B4C1-3B96BECE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838015-D2EF-482B-B89A-5520A7F3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40AF-5AB8-40DC-8733-9D64214268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967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AC412-DE87-486F-B7E1-50EFA71F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867B59-7654-4F4F-AA8B-F9A731964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66022D-C5A4-4F9B-ADD5-A58C1BAD4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159FC1-C6FD-4B64-BA2D-C1956AC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8064-3B0C-4376-9905-CF03C57DE8A7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0EB0A1-C56A-451E-90D9-4B23A5BA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05E22E-8DC6-4FEA-BB40-19F77597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40AF-5AB8-40DC-8733-9D64214268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73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A946F-E59B-42A2-836D-0C2CDD0AB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210623-AC02-4CB3-BC18-7F91B2EE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449778-16E1-455B-BA32-80262CA25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FE1E61-AEFD-4D4D-B7A7-0E0377B9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8064-3B0C-4376-9905-CF03C57DE8A7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F645C9-FAB9-4630-998E-A46BB366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E35D9-795F-44AF-A628-2ACB1A86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40AF-5AB8-40DC-8733-9D64214268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670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6C239A-FE27-4772-946E-9AC7A365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30148E-BE2F-42EF-BEBE-ABEE05CA0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987DD9-FE46-4C0F-8EE3-5B740530B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78064-3B0C-4376-9905-CF03C57DE8A7}" type="datetimeFigureOut">
              <a:rPr lang="es-CL" smtClean="0"/>
              <a:t>26-05-2021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DCEF43-08F3-4A99-A6B9-D60ACC2E2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FFC179-5DD2-44B7-9E52-0F72BDC4A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C40AF-5AB8-40DC-8733-9D64214268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063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ibro cerrado descarga">
            <a:extLst>
              <a:ext uri="{FF2B5EF4-FFF2-40B4-BE49-F238E27FC236}">
                <a16:creationId xmlns:a16="http://schemas.microsoft.com/office/drawing/2014/main" id="{98D875A0-6851-4DEE-97EB-F0B413934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522"/>
            <a:ext cx="5940056" cy="6771455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CD3182-BFC8-4F29-A243-33869C46455C}"/>
              </a:ext>
            </a:extLst>
          </p:cNvPr>
          <p:cNvSpPr/>
          <p:nvPr/>
        </p:nvSpPr>
        <p:spPr>
          <a:xfrm>
            <a:off x="6609035" y="422166"/>
            <a:ext cx="4441370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AFICHES DIGITALES DE CONVIVENCIA ESCOLAR</a:t>
            </a:r>
          </a:p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2021</a:t>
            </a:r>
          </a:p>
        </p:txBody>
      </p:sp>
      <p:pic>
        <p:nvPicPr>
          <p:cNvPr id="7" name="Picture 2" descr="Image result for CUNCUNA CRA">
            <a:extLst>
              <a:ext uri="{FF2B5EF4-FFF2-40B4-BE49-F238E27FC236}">
                <a16:creationId xmlns:a16="http://schemas.microsoft.com/office/drawing/2014/main" id="{1DDEF40D-BF3F-4EA1-9BBA-0C674DB2D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52" y="4263644"/>
            <a:ext cx="1342736" cy="14142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úsica divertida para Niños - ¡Sin Letra!">
            <a:hlinkClick r:id="" action="ppaction://media"/>
            <a:extLst>
              <a:ext uri="{FF2B5EF4-FFF2-40B4-BE49-F238E27FC236}">
                <a16:creationId xmlns:a16="http://schemas.microsoft.com/office/drawing/2014/main" id="{8E34D69A-A96C-4360-815E-5F9C2635A1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58C1DAA-726E-44A2-AB33-9507D6DA7302}"/>
              </a:ext>
            </a:extLst>
          </p:cNvPr>
          <p:cNvSpPr/>
          <p:nvPr/>
        </p:nvSpPr>
        <p:spPr>
          <a:xfrm>
            <a:off x="6773678" y="5677886"/>
            <a:ext cx="45847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i="1" dirty="0">
                <a:solidFill>
                  <a:srgbClr val="00206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LICEO BICENTENARIO DE MÚSICA</a:t>
            </a:r>
          </a:p>
          <a:p>
            <a:pPr algn="ctr"/>
            <a:r>
              <a:rPr lang="es-ES" i="1" dirty="0">
                <a:solidFill>
                  <a:srgbClr val="00206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HUGO GARRIDO GAETE</a:t>
            </a:r>
          </a:p>
        </p:txBody>
      </p:sp>
    </p:spTree>
    <p:extLst>
      <p:ext uri="{BB962C8B-B14F-4D97-AF65-F5344CB8AC3E}">
        <p14:creationId xmlns:p14="http://schemas.microsoft.com/office/powerpoint/2010/main" val="1646436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ibro abierto descarga">
            <a:extLst>
              <a:ext uri="{FF2B5EF4-FFF2-40B4-BE49-F238E27FC236}">
                <a16:creationId xmlns:a16="http://schemas.microsoft.com/office/drawing/2014/main" id="{37F17368-51D4-4B3C-BB00-298FFB863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" y="-510362"/>
            <a:ext cx="12021879" cy="82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FB0EEF3-B453-43EB-83F3-6906506969F5}"/>
              </a:ext>
            </a:extLst>
          </p:cNvPr>
          <p:cNvSpPr txBox="1"/>
          <p:nvPr/>
        </p:nvSpPr>
        <p:spPr>
          <a:xfrm>
            <a:off x="6939371" y="1780249"/>
            <a:ext cx="30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</a:rPr>
              <a:t>´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F2D85D-4567-412B-AF76-C00FBE868938}"/>
              </a:ext>
            </a:extLst>
          </p:cNvPr>
          <p:cNvSpPr txBox="1"/>
          <p:nvPr/>
        </p:nvSpPr>
        <p:spPr>
          <a:xfrm>
            <a:off x="7972526" y="3683836"/>
            <a:ext cx="30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</a:rPr>
              <a:t>´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9375CE-A409-4FA4-A41D-2C53043AE49E}"/>
              </a:ext>
            </a:extLst>
          </p:cNvPr>
          <p:cNvSpPr txBox="1"/>
          <p:nvPr/>
        </p:nvSpPr>
        <p:spPr>
          <a:xfrm>
            <a:off x="9160348" y="3500250"/>
            <a:ext cx="30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,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A79558-5DED-4E3C-B6A8-4D03A7B20100}"/>
              </a:ext>
            </a:extLst>
          </p:cNvPr>
          <p:cNvSpPr txBox="1"/>
          <p:nvPr/>
        </p:nvSpPr>
        <p:spPr>
          <a:xfrm>
            <a:off x="7341452" y="4377053"/>
            <a:ext cx="30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,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23A22C9-15D6-4FFF-8394-4CC9EE3EA457}"/>
              </a:ext>
            </a:extLst>
          </p:cNvPr>
          <p:cNvSpPr txBox="1"/>
          <p:nvPr/>
        </p:nvSpPr>
        <p:spPr>
          <a:xfrm>
            <a:off x="892021" y="273699"/>
            <a:ext cx="483830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0" i="0" dirty="0">
                <a:solidFill>
                  <a:srgbClr val="111111"/>
                </a:solidFill>
                <a:effectLst/>
                <a:latin typeface="Ravie" panose="04040805050809020602" pitchFamily="82" charset="0"/>
              </a:rPr>
              <a:t>¿Qué es un afiche?</a:t>
            </a:r>
          </a:p>
          <a:p>
            <a:r>
              <a:rPr lang="es-MX" sz="3200" b="0" i="0" dirty="0">
                <a:solidFill>
                  <a:srgbClr val="111111"/>
                </a:solidFill>
                <a:effectLst/>
                <a:latin typeface="Ravie" panose="04040805050809020602" pitchFamily="82" charset="0"/>
              </a:rPr>
              <a:t>Impreso, generalmente de gran tamaño, que se emplea para propaganda o con fines informativos y que se fija en paredes y lugares públicos.</a:t>
            </a:r>
            <a:endParaRPr lang="es-CL" sz="3200" dirty="0">
              <a:latin typeface="Ravie" panose="04040805050809020602" pitchFamily="8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2FFE12E-85BE-44B2-8EF7-6ADBD8F20B3F}"/>
              </a:ext>
            </a:extLst>
          </p:cNvPr>
          <p:cNvSpPr txBox="1"/>
          <p:nvPr/>
        </p:nvSpPr>
        <p:spPr>
          <a:xfrm>
            <a:off x="6082146" y="468291"/>
            <a:ext cx="521783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es-MX" b="1" i="0" dirty="0">
                <a:solidFill>
                  <a:srgbClr val="111111"/>
                </a:solidFill>
                <a:effectLst/>
                <a:latin typeface="Ravie" panose="04040805050809020602" pitchFamily="82" charset="0"/>
              </a:rPr>
              <a:t>¿</a:t>
            </a:r>
            <a:r>
              <a:rPr lang="es-MX" sz="3200" b="1" i="0" dirty="0">
                <a:solidFill>
                  <a:srgbClr val="111111"/>
                </a:solidFill>
                <a:effectLst/>
                <a:latin typeface="Ravie" panose="04040805050809020602" pitchFamily="82" charset="0"/>
              </a:rPr>
              <a:t>Qué es la palabra afiche?</a:t>
            </a:r>
          </a:p>
          <a:p>
            <a:pPr algn="l"/>
            <a:r>
              <a:rPr lang="es-MX" sz="3200" b="0" i="0" dirty="0">
                <a:solidFill>
                  <a:srgbClr val="444444"/>
                </a:solidFill>
                <a:effectLst/>
                <a:latin typeface="Ravie" panose="04040805050809020602" pitchFamily="82" charset="0"/>
              </a:rPr>
              <a:t>La palabra afiche deriva del francés </a:t>
            </a:r>
            <a:r>
              <a:rPr lang="es-MX" sz="3200" b="0" i="0" dirty="0" err="1">
                <a:solidFill>
                  <a:srgbClr val="444444"/>
                </a:solidFill>
                <a:effectLst/>
                <a:latin typeface="Ravie" panose="04040805050809020602" pitchFamily="82" charset="0"/>
              </a:rPr>
              <a:t>affiche</a:t>
            </a:r>
            <a:r>
              <a:rPr lang="es-MX" sz="3200" b="0" i="0" dirty="0">
                <a:solidFill>
                  <a:srgbClr val="444444"/>
                </a:solidFill>
                <a:effectLst/>
                <a:latin typeface="Ravie" panose="04040805050809020602" pitchFamily="82" charset="0"/>
              </a:rPr>
              <a:t>, que a su vez deriva del latín </a:t>
            </a:r>
            <a:r>
              <a:rPr lang="es-MX" sz="3200" b="0" i="0" dirty="0" err="1">
                <a:solidFill>
                  <a:srgbClr val="444444"/>
                </a:solidFill>
                <a:effectLst/>
                <a:latin typeface="Ravie" panose="04040805050809020602" pitchFamily="82" charset="0"/>
              </a:rPr>
              <a:t>affictum</a:t>
            </a:r>
            <a:r>
              <a:rPr lang="es-MX" sz="3200" b="0" i="0" dirty="0">
                <a:solidFill>
                  <a:srgbClr val="444444"/>
                </a:solidFill>
                <a:effectLst/>
                <a:latin typeface="Ravie" panose="04040805050809020602" pitchFamily="82" charset="0"/>
              </a:rPr>
              <a:t> y significa “pegado”. El afiche es una lámina impresa</a:t>
            </a:r>
            <a:r>
              <a:rPr lang="es-MX" sz="3200" dirty="0">
                <a:solidFill>
                  <a:srgbClr val="444444"/>
                </a:solidFill>
                <a:latin typeface="Ravie" panose="04040805050809020602" pitchFamily="82" charset="0"/>
              </a:rPr>
              <a:t>.</a:t>
            </a:r>
            <a:r>
              <a:rPr lang="es-MX" sz="3200" b="0" i="0" dirty="0">
                <a:solidFill>
                  <a:srgbClr val="444444"/>
                </a:solidFill>
                <a:effectLst/>
                <a:latin typeface="Ravie" panose="04040805050809020602" pitchFamily="82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51486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ibro abierto descarga">
            <a:extLst>
              <a:ext uri="{FF2B5EF4-FFF2-40B4-BE49-F238E27FC236}">
                <a16:creationId xmlns:a16="http://schemas.microsoft.com/office/drawing/2014/main" id="{37F17368-51D4-4B3C-BB00-298FFB863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" y="-510362"/>
            <a:ext cx="12021879" cy="82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9B01E4A-9776-407C-9615-2D9E03DF769C}"/>
              </a:ext>
            </a:extLst>
          </p:cNvPr>
          <p:cNvSpPr txBox="1"/>
          <p:nvPr/>
        </p:nvSpPr>
        <p:spPr>
          <a:xfrm>
            <a:off x="1477115" y="5938702"/>
            <a:ext cx="357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CONSTANZA VASQUEZ 4° MEDIO 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EA82A3-74EF-4581-B6C3-F03EEA370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74" y="338405"/>
            <a:ext cx="4720412" cy="560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FB0EEF3-B453-43EB-83F3-6906506969F5}"/>
              </a:ext>
            </a:extLst>
          </p:cNvPr>
          <p:cNvSpPr txBox="1"/>
          <p:nvPr/>
        </p:nvSpPr>
        <p:spPr>
          <a:xfrm>
            <a:off x="6939371" y="1780249"/>
            <a:ext cx="30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</a:rPr>
              <a:t>´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F2D85D-4567-412B-AF76-C00FBE868938}"/>
              </a:ext>
            </a:extLst>
          </p:cNvPr>
          <p:cNvSpPr txBox="1"/>
          <p:nvPr/>
        </p:nvSpPr>
        <p:spPr>
          <a:xfrm>
            <a:off x="7972526" y="3683836"/>
            <a:ext cx="30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</a:rPr>
              <a:t>´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9375CE-A409-4FA4-A41D-2C53043AE49E}"/>
              </a:ext>
            </a:extLst>
          </p:cNvPr>
          <p:cNvSpPr txBox="1"/>
          <p:nvPr/>
        </p:nvSpPr>
        <p:spPr>
          <a:xfrm>
            <a:off x="9160348" y="3500250"/>
            <a:ext cx="30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,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A79558-5DED-4E3C-B6A8-4D03A7B20100}"/>
              </a:ext>
            </a:extLst>
          </p:cNvPr>
          <p:cNvSpPr txBox="1"/>
          <p:nvPr/>
        </p:nvSpPr>
        <p:spPr>
          <a:xfrm>
            <a:off x="7341452" y="4377053"/>
            <a:ext cx="30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,</a:t>
            </a:r>
            <a:endParaRPr lang="es-CL" sz="200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2B3E72B-D6C4-4D03-8475-D899DBEA77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533" y="361844"/>
            <a:ext cx="5054412" cy="5761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E76AAFDE-5F14-4CF3-A7A1-DB8F4246BC8A}"/>
              </a:ext>
            </a:extLst>
          </p:cNvPr>
          <p:cNvSpPr txBox="1"/>
          <p:nvPr/>
        </p:nvSpPr>
        <p:spPr>
          <a:xfrm>
            <a:off x="7802000" y="5938702"/>
            <a:ext cx="271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ALONSO JOFRE 7° A</a:t>
            </a:r>
          </a:p>
        </p:txBody>
      </p:sp>
    </p:spTree>
    <p:extLst>
      <p:ext uri="{BB962C8B-B14F-4D97-AF65-F5344CB8AC3E}">
        <p14:creationId xmlns:p14="http://schemas.microsoft.com/office/powerpoint/2010/main" val="78584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ibro abierto descarga">
            <a:extLst>
              <a:ext uri="{FF2B5EF4-FFF2-40B4-BE49-F238E27FC236}">
                <a16:creationId xmlns:a16="http://schemas.microsoft.com/office/drawing/2014/main" id="{37F17368-51D4-4B3C-BB00-298FFB863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" y="-510362"/>
            <a:ext cx="12021879" cy="82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1879939-490E-496A-8D51-029B06C7F8B4}"/>
              </a:ext>
            </a:extLst>
          </p:cNvPr>
          <p:cNvSpPr txBox="1"/>
          <p:nvPr/>
        </p:nvSpPr>
        <p:spPr>
          <a:xfrm>
            <a:off x="7666017" y="5471851"/>
            <a:ext cx="2203532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2060"/>
                </a:solidFill>
              </a:rPr>
              <a:t>EN EL MES DEL LIBRO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C1D95C8-D587-4AD9-A669-B391D266D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932" y="309024"/>
            <a:ext cx="4931594" cy="5771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8F58797-F44B-451C-BC75-E4AC295D11C8}"/>
              </a:ext>
            </a:extLst>
          </p:cNvPr>
          <p:cNvSpPr txBox="1"/>
          <p:nvPr/>
        </p:nvSpPr>
        <p:spPr>
          <a:xfrm>
            <a:off x="2006930" y="285274"/>
            <a:ext cx="617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rgbClr val="FF0000"/>
                </a:solidFill>
              </a:rPr>
              <a:t>´</a:t>
            </a:r>
            <a:endParaRPr lang="es-CL" sz="4400" dirty="0">
              <a:solidFill>
                <a:srgbClr val="FF0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A45E20-47FF-49D3-B315-0A7F3F4F1898}"/>
              </a:ext>
            </a:extLst>
          </p:cNvPr>
          <p:cNvSpPr txBox="1"/>
          <p:nvPr/>
        </p:nvSpPr>
        <p:spPr>
          <a:xfrm>
            <a:off x="3982417" y="5188466"/>
            <a:ext cx="30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</a:rPr>
              <a:t>´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967732-3703-46DA-B309-0A167F3D117C}"/>
              </a:ext>
            </a:extLst>
          </p:cNvPr>
          <p:cNvSpPr txBox="1"/>
          <p:nvPr/>
        </p:nvSpPr>
        <p:spPr>
          <a:xfrm>
            <a:off x="3505423" y="5210241"/>
            <a:ext cx="30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</a:rPr>
              <a:t>´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B6AA836-E983-4487-BADA-B1DAFC133189}"/>
              </a:ext>
            </a:extLst>
          </p:cNvPr>
          <p:cNvSpPr txBox="1"/>
          <p:nvPr/>
        </p:nvSpPr>
        <p:spPr>
          <a:xfrm>
            <a:off x="2876037" y="5198366"/>
            <a:ext cx="30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</a:rPr>
              <a:t>´</a:t>
            </a:r>
            <a:endParaRPr lang="es-CL" sz="2800" dirty="0">
              <a:solidFill>
                <a:schemeClr val="bg1"/>
              </a:solidFill>
            </a:endParaRPr>
          </a:p>
        </p:txBody>
      </p:sp>
      <p:pic>
        <p:nvPicPr>
          <p:cNvPr id="13" name="Picture 2" descr="Ver las imágenes de origen">
            <a:extLst>
              <a:ext uri="{FF2B5EF4-FFF2-40B4-BE49-F238E27FC236}">
                <a16:creationId xmlns:a16="http://schemas.microsoft.com/office/drawing/2014/main" id="{2A04EF0E-3936-48FF-BAFD-4331CF76D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331" y="427513"/>
            <a:ext cx="4132984" cy="4760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C9E02CF-9573-409B-83FD-3A5DD0655C59}"/>
              </a:ext>
            </a:extLst>
          </p:cNvPr>
          <p:cNvSpPr txBox="1"/>
          <p:nvPr/>
        </p:nvSpPr>
        <p:spPr>
          <a:xfrm>
            <a:off x="2451650" y="5934157"/>
            <a:ext cx="271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CAMILA ROJAS 7° A</a:t>
            </a:r>
          </a:p>
        </p:txBody>
      </p:sp>
    </p:spTree>
    <p:extLst>
      <p:ext uri="{BB962C8B-B14F-4D97-AF65-F5344CB8AC3E}">
        <p14:creationId xmlns:p14="http://schemas.microsoft.com/office/powerpoint/2010/main" val="2507705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ibro cerrado descarga">
            <a:extLst>
              <a:ext uri="{FF2B5EF4-FFF2-40B4-BE49-F238E27FC236}">
                <a16:creationId xmlns:a16="http://schemas.microsoft.com/office/drawing/2014/main" id="{A891A870-3477-4BBD-B08B-FD6517F34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3272"/>
            <a:ext cx="6096000" cy="677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092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114</Words>
  <Application>Microsoft Office PowerPoint</Application>
  <PresentationFormat>Panorámica</PresentationFormat>
  <Paragraphs>24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Algerian</vt:lpstr>
      <vt:lpstr>Arial</vt:lpstr>
      <vt:lpstr>Arial Rounded MT Bold</vt:lpstr>
      <vt:lpstr>Calibri</vt:lpstr>
      <vt:lpstr>Calibri Light</vt:lpstr>
      <vt:lpstr>Ravie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Yasma Muñoz Garcés</dc:creator>
  <cp:lastModifiedBy>Yasma Muñoz Garcés</cp:lastModifiedBy>
  <cp:revision>68</cp:revision>
  <dcterms:created xsi:type="dcterms:W3CDTF">2021-05-12T20:42:22Z</dcterms:created>
  <dcterms:modified xsi:type="dcterms:W3CDTF">2021-05-26T23:31:16Z</dcterms:modified>
</cp:coreProperties>
</file>